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331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F85EA-5595-4675-BE91-2A86C5F188C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45373-31F3-4E9B-ACF4-C55A2DFFA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1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Google Shape;125;p:notes">
            <a:extLst>
              <a:ext uri="{FF2B5EF4-FFF2-40B4-BE49-F238E27FC236}">
                <a16:creationId xmlns:a16="http://schemas.microsoft.com/office/drawing/2014/main" id="{307CA70D-D7E9-DE3A-A937-6E272B282F5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Google Shape;126;p:notes">
            <a:extLst>
              <a:ext uri="{FF2B5EF4-FFF2-40B4-BE49-F238E27FC236}">
                <a16:creationId xmlns:a16="http://schemas.microsoft.com/office/drawing/2014/main" id="{2A78F2BD-A73B-6C20-4216-ECAF28D2D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Google Shape;178;g20c6008b2f8_0_153:notes">
            <a:extLst>
              <a:ext uri="{FF2B5EF4-FFF2-40B4-BE49-F238E27FC236}">
                <a16:creationId xmlns:a16="http://schemas.microsoft.com/office/drawing/2014/main" id="{C26E1AD6-DAA9-C199-8246-FAE253992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Google Shape;179;g20c6008b2f8_0_153:notes">
            <a:extLst>
              <a:ext uri="{FF2B5EF4-FFF2-40B4-BE49-F238E27FC236}">
                <a16:creationId xmlns:a16="http://schemas.microsoft.com/office/drawing/2014/main" id="{6B1D563F-70A5-FE29-9844-F3EF067F6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Google Shape;184;g1b63a680dee_0_0:notes">
            <a:extLst>
              <a:ext uri="{FF2B5EF4-FFF2-40B4-BE49-F238E27FC236}">
                <a16:creationId xmlns:a16="http://schemas.microsoft.com/office/drawing/2014/main" id="{638BC79C-F7C7-B242-8FEB-85F74BB1C84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Google Shape;185;g1b63a680dee_0_0:notes">
            <a:extLst>
              <a:ext uri="{FF2B5EF4-FFF2-40B4-BE49-F238E27FC236}">
                <a16:creationId xmlns:a16="http://schemas.microsoft.com/office/drawing/2014/main" id="{5D46904C-4FF1-FAE5-A6F5-775E2856D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Google Shape;189;g20c6008b2f8_0_165:notes">
            <a:extLst>
              <a:ext uri="{FF2B5EF4-FFF2-40B4-BE49-F238E27FC236}">
                <a16:creationId xmlns:a16="http://schemas.microsoft.com/office/drawing/2014/main" id="{BAEEA314-B2B1-D29F-9826-24FE2E56110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Google Shape;190;g20c6008b2f8_0_165:notes">
            <a:extLst>
              <a:ext uri="{FF2B5EF4-FFF2-40B4-BE49-F238E27FC236}">
                <a16:creationId xmlns:a16="http://schemas.microsoft.com/office/drawing/2014/main" id="{7119E01F-526C-3FBB-AB18-3383C87D1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Google Shape;131;g20c6008b2f8_0_119:notes">
            <a:extLst>
              <a:ext uri="{FF2B5EF4-FFF2-40B4-BE49-F238E27FC236}">
                <a16:creationId xmlns:a16="http://schemas.microsoft.com/office/drawing/2014/main" id="{C0D85685-5B26-ACC6-6A0E-ABFD233F6A6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Google Shape;132;g20c6008b2f8_0_119:notes">
            <a:extLst>
              <a:ext uri="{FF2B5EF4-FFF2-40B4-BE49-F238E27FC236}">
                <a16:creationId xmlns:a16="http://schemas.microsoft.com/office/drawing/2014/main" id="{212B109F-8DD6-EA6D-2FAC-854C5F96A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Google Shape;137;g20c6008b2f8_0_124:notes">
            <a:extLst>
              <a:ext uri="{FF2B5EF4-FFF2-40B4-BE49-F238E27FC236}">
                <a16:creationId xmlns:a16="http://schemas.microsoft.com/office/drawing/2014/main" id="{53F93D68-F279-079D-B290-DD43B6508E5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Google Shape;138;g20c6008b2f8_0_124:notes">
            <a:extLst>
              <a:ext uri="{FF2B5EF4-FFF2-40B4-BE49-F238E27FC236}">
                <a16:creationId xmlns:a16="http://schemas.microsoft.com/office/drawing/2014/main" id="{784EEF2C-CB27-A839-1C63-BA3DC5A6E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Google Shape;143;g20c6008b2f8_0_148:notes">
            <a:extLst>
              <a:ext uri="{FF2B5EF4-FFF2-40B4-BE49-F238E27FC236}">
                <a16:creationId xmlns:a16="http://schemas.microsoft.com/office/drawing/2014/main" id="{D8BF3F91-6A2C-2E22-FC7B-E4DBFDABF30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Google Shape;144;g20c6008b2f8_0_148:notes">
            <a:extLst>
              <a:ext uri="{FF2B5EF4-FFF2-40B4-BE49-F238E27FC236}">
                <a16:creationId xmlns:a16="http://schemas.microsoft.com/office/drawing/2014/main" id="{227AE6B9-68AB-7706-02DF-BB4FA9BAF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Google Shape;148;g20c6008b2f8_0_129:notes">
            <a:extLst>
              <a:ext uri="{FF2B5EF4-FFF2-40B4-BE49-F238E27FC236}">
                <a16:creationId xmlns:a16="http://schemas.microsoft.com/office/drawing/2014/main" id="{39891293-C1AE-72F3-9B4F-561EB850FCA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Google Shape;149;g20c6008b2f8_0_129:notes">
            <a:extLst>
              <a:ext uri="{FF2B5EF4-FFF2-40B4-BE49-F238E27FC236}">
                <a16:creationId xmlns:a16="http://schemas.microsoft.com/office/drawing/2014/main" id="{865F51B6-7B8E-BBE8-C489-F0ACAB65D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Google Shape;154;g1b63a680dee_1_0:notes">
            <a:extLst>
              <a:ext uri="{FF2B5EF4-FFF2-40B4-BE49-F238E27FC236}">
                <a16:creationId xmlns:a16="http://schemas.microsoft.com/office/drawing/2014/main" id="{F35401A4-B472-C18D-0AB4-FEC8D318094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Google Shape;155;g1b63a680dee_1_0:notes">
            <a:extLst>
              <a:ext uri="{FF2B5EF4-FFF2-40B4-BE49-F238E27FC236}">
                <a16:creationId xmlns:a16="http://schemas.microsoft.com/office/drawing/2014/main" id="{2BDE8604-ABFF-AC7D-6F6F-B717A375C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Google Shape;160;g20c6008b2f8_0_142:notes">
            <a:extLst>
              <a:ext uri="{FF2B5EF4-FFF2-40B4-BE49-F238E27FC236}">
                <a16:creationId xmlns:a16="http://schemas.microsoft.com/office/drawing/2014/main" id="{14CD0F7B-30FD-4B44-1F0B-CBD82C640DE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Google Shape;161;g20c6008b2f8_0_142:notes">
            <a:extLst>
              <a:ext uri="{FF2B5EF4-FFF2-40B4-BE49-F238E27FC236}">
                <a16:creationId xmlns:a16="http://schemas.microsoft.com/office/drawing/2014/main" id="{A5760A1E-6827-00D0-43E4-E721216D3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Google Shape;166;g20c6008b2f8_0_160:notes">
            <a:extLst>
              <a:ext uri="{FF2B5EF4-FFF2-40B4-BE49-F238E27FC236}">
                <a16:creationId xmlns:a16="http://schemas.microsoft.com/office/drawing/2014/main" id="{4CA85005-DC02-02DA-596E-CD3B94E90A8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Google Shape;167;g20c6008b2f8_0_160:notes">
            <a:extLst>
              <a:ext uri="{FF2B5EF4-FFF2-40B4-BE49-F238E27FC236}">
                <a16:creationId xmlns:a16="http://schemas.microsoft.com/office/drawing/2014/main" id="{5B05A71E-ECE8-2A64-8AF0-7C4C8C90A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Google Shape;172;g1b63a680dee_0_7:notes">
            <a:extLst>
              <a:ext uri="{FF2B5EF4-FFF2-40B4-BE49-F238E27FC236}">
                <a16:creationId xmlns:a16="http://schemas.microsoft.com/office/drawing/2014/main" id="{81381AA9-4C1F-B482-3B14-54B3F2EE3F8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Google Shape;173;g1b63a680dee_0_7:notes">
            <a:extLst>
              <a:ext uri="{FF2B5EF4-FFF2-40B4-BE49-F238E27FC236}">
                <a16:creationId xmlns:a16="http://schemas.microsoft.com/office/drawing/2014/main" id="{3E415328-5C26-358F-CD06-DFD2F569C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47021-11F7-A2F3-EDAE-5C17684B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153D-EB7E-4635-B6AE-D46241CB410D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B73E9-9F5F-DAFE-1603-32DB61F3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D6688-0C1F-9CAD-CDAE-DF3142D4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9DE4-16ED-473D-A605-984FE083C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12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92AB7-5AB1-E4DC-F05B-CFDAFCC5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AE97-4CCC-4697-A70C-B46C38740C0A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A8BE6-3D6A-2C73-50D3-BA5DA58F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4E65E-32FA-3E09-3957-DAC177C1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5302F-827C-43EE-A197-C9007F348E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37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3C123-8F8B-3911-448E-F89F2FAE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7A229-CD68-429A-A541-4C74026AB720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AC8BB-74A0-D05B-65DF-BA3777C4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6847-F4AF-3E69-2144-C6AFE02F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8974F-44C6-4DDA-912D-53601327B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687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163EF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2">
            <a:extLst>
              <a:ext uri="{FF2B5EF4-FFF2-40B4-BE49-F238E27FC236}">
                <a16:creationId xmlns:a16="http://schemas.microsoft.com/office/drawing/2014/main" id="{21770C24-B02C-E0FD-BF1F-64ECD007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65550"/>
            <a:ext cx="9826625" cy="309245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Google Shape;11;p2">
            <a:extLst>
              <a:ext uri="{FF2B5EF4-FFF2-40B4-BE49-F238E27FC236}">
                <a16:creationId xmlns:a16="http://schemas.microsoft.com/office/drawing/2014/main" id="{133D7B32-5E57-6D41-A28D-58F8AC34A3B6}"/>
              </a:ext>
            </a:extLst>
          </p:cNvPr>
          <p:cNvSpPr/>
          <p:nvPr/>
        </p:nvSpPr>
        <p:spPr>
          <a:xfrm flipH="1">
            <a:off x="4776788" y="2066925"/>
            <a:ext cx="7415212" cy="479107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Google Shape;12;p2">
            <a:extLst>
              <a:ext uri="{FF2B5EF4-FFF2-40B4-BE49-F238E27FC236}">
                <a16:creationId xmlns:a16="http://schemas.microsoft.com/office/drawing/2014/main" id="{1AB66822-347D-418A-DE8A-F6203FD4FB6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745288" y="0"/>
            <a:ext cx="5446712" cy="273685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Google Shape;13;p2">
            <a:extLst>
              <a:ext uri="{FF2B5EF4-FFF2-40B4-BE49-F238E27FC236}">
                <a16:creationId xmlns:a16="http://schemas.microsoft.com/office/drawing/2014/main" id="{EF0AE147-0E6D-549E-662F-9C82C9B42BF3}"/>
              </a:ext>
            </a:extLst>
          </p:cNvPr>
          <p:cNvSpPr/>
          <p:nvPr/>
        </p:nvSpPr>
        <p:spPr>
          <a:xfrm>
            <a:off x="271463" y="274638"/>
            <a:ext cx="11649075" cy="6308725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6" name="Google Shape;14;p2">
            <a:extLst>
              <a:ext uri="{FF2B5EF4-FFF2-40B4-BE49-F238E27FC236}">
                <a16:creationId xmlns:a16="http://schemas.microsoft.com/office/drawing/2014/main" id="{5B137D11-14B2-89B4-AE31-243444BB5C2C}"/>
              </a:ext>
            </a:extLst>
          </p:cNvPr>
          <p:cNvGrpSpPr>
            <a:grpSpLocks/>
          </p:cNvGrpSpPr>
          <p:nvPr/>
        </p:nvGrpSpPr>
        <p:grpSpPr bwMode="auto">
          <a:xfrm>
            <a:off x="339725" y="0"/>
            <a:ext cx="3000375" cy="1393825"/>
            <a:chOff x="255200" y="592"/>
            <a:chExt cx="2250363" cy="1044300"/>
          </a:xfrm>
        </p:grpSpPr>
        <p:sp>
          <p:nvSpPr>
            <p:cNvPr id="7" name="Google Shape;15;p2">
              <a:extLst>
                <a:ext uri="{FF2B5EF4-FFF2-40B4-BE49-F238E27FC236}">
                  <a16:creationId xmlns:a16="http://schemas.microsoft.com/office/drawing/2014/main" id="{29202412-51D8-9114-0096-14EFC7258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616" y="592"/>
              <a:ext cx="1741947" cy="1044300"/>
            </a:xfrm>
            <a:prstGeom prst="parallelogram">
              <a:avLst>
                <a:gd name="adj" fmla="val 153190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Google Shape;16;p2">
              <a:extLst>
                <a:ext uri="{FF2B5EF4-FFF2-40B4-BE49-F238E27FC236}">
                  <a16:creationId xmlns:a16="http://schemas.microsoft.com/office/drawing/2014/main" id="{2B85E13A-F768-1C94-6127-144692856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03" y="592"/>
              <a:ext cx="1740757" cy="1044300"/>
            </a:xfrm>
            <a:prstGeom prst="parallelogram">
              <a:avLst>
                <a:gd name="adj" fmla="val 153190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Google Shape;17;p2">
              <a:extLst>
                <a:ext uri="{FF2B5EF4-FFF2-40B4-BE49-F238E27FC236}">
                  <a16:creationId xmlns:a16="http://schemas.microsoft.com/office/drawing/2014/main" id="{E1733254-5E8F-FC76-7F22-445AAA69F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00" y="592"/>
              <a:ext cx="1741948" cy="1044300"/>
            </a:xfrm>
            <a:prstGeom prst="parallelogram">
              <a:avLst>
                <a:gd name="adj" fmla="val 153190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10" name="Google Shape;18;p2">
            <a:extLst>
              <a:ext uri="{FF2B5EF4-FFF2-40B4-BE49-F238E27FC236}">
                <a16:creationId xmlns:a16="http://schemas.microsoft.com/office/drawing/2014/main" id="{EE34FFB8-5C1A-E3C8-B629-1419211355D0}"/>
              </a:ext>
            </a:extLst>
          </p:cNvPr>
          <p:cNvGrpSpPr>
            <a:grpSpLocks/>
          </p:cNvGrpSpPr>
          <p:nvPr/>
        </p:nvGrpSpPr>
        <p:grpSpPr bwMode="auto">
          <a:xfrm>
            <a:off x="1206500" y="0"/>
            <a:ext cx="3001963" cy="1393825"/>
            <a:chOff x="905395" y="592"/>
            <a:chExt cx="2250363" cy="1044300"/>
          </a:xfrm>
        </p:grpSpPr>
        <p:sp>
          <p:nvSpPr>
            <p:cNvPr id="11" name="Google Shape;19;p2">
              <a:extLst>
                <a:ext uri="{FF2B5EF4-FFF2-40B4-BE49-F238E27FC236}">
                  <a16:creationId xmlns:a16="http://schemas.microsoft.com/office/drawing/2014/main" id="{E52C6333-B01E-D0FC-D059-AD26827FE812}"/>
                </a:ext>
              </a:extLst>
            </p:cNvPr>
            <p:cNvSpPr/>
            <p:nvPr/>
          </p:nvSpPr>
          <p:spPr>
            <a:xfrm>
              <a:off x="1414731" y="592"/>
              <a:ext cx="1741027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Google Shape;20;p2">
              <a:extLst>
                <a:ext uri="{FF2B5EF4-FFF2-40B4-BE49-F238E27FC236}">
                  <a16:creationId xmlns:a16="http://schemas.microsoft.com/office/drawing/2014/main" id="{EF035B31-F746-011F-1185-699D7F965A02}"/>
                </a:ext>
              </a:extLst>
            </p:cNvPr>
            <p:cNvSpPr/>
            <p:nvPr/>
          </p:nvSpPr>
          <p:spPr>
            <a:xfrm>
              <a:off x="1160063" y="592"/>
              <a:ext cx="1741027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Google Shape;21;p2">
              <a:extLst>
                <a:ext uri="{FF2B5EF4-FFF2-40B4-BE49-F238E27FC236}">
                  <a16:creationId xmlns:a16="http://schemas.microsoft.com/office/drawing/2014/main" id="{746C0ADF-0F61-4B87-894A-862A9F154A3B}"/>
                </a:ext>
              </a:extLst>
            </p:cNvPr>
            <p:cNvSpPr/>
            <p:nvPr/>
          </p:nvSpPr>
          <p:spPr>
            <a:xfrm>
              <a:off x="905395" y="592"/>
              <a:ext cx="1741027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14" name="Google Shape;22;p2">
            <a:extLst>
              <a:ext uri="{FF2B5EF4-FFF2-40B4-BE49-F238E27FC236}">
                <a16:creationId xmlns:a16="http://schemas.microsoft.com/office/drawing/2014/main" id="{66A26C1E-02F0-E01C-8724-A8B00D887A7B}"/>
              </a:ext>
            </a:extLst>
          </p:cNvPr>
          <p:cNvGrpSpPr>
            <a:grpSpLocks/>
          </p:cNvGrpSpPr>
          <p:nvPr/>
        </p:nvGrpSpPr>
        <p:grpSpPr bwMode="auto">
          <a:xfrm>
            <a:off x="9410700" y="6350"/>
            <a:ext cx="2466975" cy="1003300"/>
            <a:chOff x="6917201" y="0"/>
            <a:chExt cx="2227777" cy="863400"/>
          </a:xfrm>
        </p:grpSpPr>
        <p:sp>
          <p:nvSpPr>
            <p:cNvPr id="15" name="Google Shape;23;p2">
              <a:extLst>
                <a:ext uri="{FF2B5EF4-FFF2-40B4-BE49-F238E27FC236}">
                  <a16:creationId xmlns:a16="http://schemas.microsoft.com/office/drawing/2014/main" id="{BF6E2A82-A748-8850-B46E-E442CAE64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157" y="0"/>
              <a:ext cx="1503821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Google Shape;24;p2">
              <a:extLst>
                <a:ext uri="{FF2B5EF4-FFF2-40B4-BE49-F238E27FC236}">
                  <a16:creationId xmlns:a16="http://schemas.microsoft.com/office/drawing/2014/main" id="{16BB2FAD-0A8C-85A2-8A74-155C1EA8C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9896" y="0"/>
              <a:ext cx="1502388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Google Shape;25;p2">
              <a:extLst>
                <a:ext uri="{FF2B5EF4-FFF2-40B4-BE49-F238E27FC236}">
                  <a16:creationId xmlns:a16="http://schemas.microsoft.com/office/drawing/2014/main" id="{801FF617-6143-890D-E0F9-94FABF938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201" y="0"/>
              <a:ext cx="1503822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18" name="Google Shape;26;p2">
            <a:extLst>
              <a:ext uri="{FF2B5EF4-FFF2-40B4-BE49-F238E27FC236}">
                <a16:creationId xmlns:a16="http://schemas.microsoft.com/office/drawing/2014/main" id="{222D9665-3303-888B-6D62-E3A6DBCFB2CD}"/>
              </a:ext>
            </a:extLst>
          </p:cNvPr>
          <p:cNvGrpSpPr>
            <a:grpSpLocks/>
          </p:cNvGrpSpPr>
          <p:nvPr/>
        </p:nvGrpSpPr>
        <p:grpSpPr bwMode="auto">
          <a:xfrm>
            <a:off x="8737600" y="5624513"/>
            <a:ext cx="3184525" cy="1233487"/>
            <a:chOff x="6917201" y="0"/>
            <a:chExt cx="2227777" cy="863400"/>
          </a:xfrm>
        </p:grpSpPr>
        <p:sp>
          <p:nvSpPr>
            <p:cNvPr id="19" name="Google Shape;27;p2">
              <a:extLst>
                <a:ext uri="{FF2B5EF4-FFF2-40B4-BE49-F238E27FC236}">
                  <a16:creationId xmlns:a16="http://schemas.microsoft.com/office/drawing/2014/main" id="{A67CC7B4-D6FD-B074-4752-847912894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284" y="0"/>
              <a:ext cx="1503694" cy="863400"/>
            </a:xfrm>
            <a:prstGeom prst="parallelogram">
              <a:avLst>
                <a:gd name="adj" fmla="val 158025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" name="Google Shape;28;p2">
              <a:extLst>
                <a:ext uri="{FF2B5EF4-FFF2-40B4-BE49-F238E27FC236}">
                  <a16:creationId xmlns:a16="http://schemas.microsoft.com/office/drawing/2014/main" id="{5D73CD4B-FA3F-D90F-8F9A-47CAE14CC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9243" y="0"/>
              <a:ext cx="1503694" cy="863400"/>
            </a:xfrm>
            <a:prstGeom prst="parallelogram">
              <a:avLst>
                <a:gd name="adj" fmla="val 158025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1" name="Google Shape;29;p2">
              <a:extLst>
                <a:ext uri="{FF2B5EF4-FFF2-40B4-BE49-F238E27FC236}">
                  <a16:creationId xmlns:a16="http://schemas.microsoft.com/office/drawing/2014/main" id="{FD2B1A64-21BE-57A3-B025-3FEE87967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201" y="0"/>
              <a:ext cx="1503694" cy="863400"/>
            </a:xfrm>
            <a:prstGeom prst="parallelogram">
              <a:avLst>
                <a:gd name="adj" fmla="val 158025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22" name="Google Shape;30;p2">
            <a:extLst>
              <a:ext uri="{FF2B5EF4-FFF2-40B4-BE49-F238E27FC236}">
                <a16:creationId xmlns:a16="http://schemas.microsoft.com/office/drawing/2014/main" id="{F179403C-AC50-5137-2A02-1CDF4887E85A}"/>
              </a:ext>
            </a:extLst>
          </p:cNvPr>
          <p:cNvGrpSpPr>
            <a:grpSpLocks/>
          </p:cNvGrpSpPr>
          <p:nvPr/>
        </p:nvGrpSpPr>
        <p:grpSpPr bwMode="auto">
          <a:xfrm>
            <a:off x="265113" y="5407025"/>
            <a:ext cx="3727450" cy="1444625"/>
            <a:chOff x="6917201" y="0"/>
            <a:chExt cx="2227777" cy="863400"/>
          </a:xfrm>
        </p:grpSpPr>
        <p:sp>
          <p:nvSpPr>
            <p:cNvPr id="23" name="Google Shape;31;p2">
              <a:extLst>
                <a:ext uri="{FF2B5EF4-FFF2-40B4-BE49-F238E27FC236}">
                  <a16:creationId xmlns:a16="http://schemas.microsoft.com/office/drawing/2014/main" id="{C2AA1049-292C-DAE8-5FDD-38721A3F8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2082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4" name="Google Shape;32;p2">
              <a:extLst>
                <a:ext uri="{FF2B5EF4-FFF2-40B4-BE49-F238E27FC236}">
                  <a16:creationId xmlns:a16="http://schemas.microsoft.com/office/drawing/2014/main" id="{1B0B3F31-6C2C-B135-B191-9925BDD01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9642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5" name="Google Shape;33;p2">
              <a:extLst>
                <a:ext uri="{FF2B5EF4-FFF2-40B4-BE49-F238E27FC236}">
                  <a16:creationId xmlns:a16="http://schemas.microsoft.com/office/drawing/2014/main" id="{84C4B43F-6FA3-A039-0CDB-A9989C052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201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2478271" y="2430444"/>
            <a:ext cx="7148400" cy="19308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2478267" y="4550877"/>
            <a:ext cx="7148400" cy="696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36;p2">
            <a:extLst>
              <a:ext uri="{FF2B5EF4-FFF2-40B4-BE49-F238E27FC236}">
                <a16:creationId xmlns:a16="http://schemas.microsoft.com/office/drawing/2014/main" id="{0E7FDA5B-F188-BFFD-C818-347C47006A4C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A0120D69-C49C-4D5A-A3B3-BFBA8B2F9FAE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48372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rgbClr val="C4A15A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8;p3">
            <a:extLst>
              <a:ext uri="{FF2B5EF4-FFF2-40B4-BE49-F238E27FC236}">
                <a16:creationId xmlns:a16="http://schemas.microsoft.com/office/drawing/2014/main" id="{B0C5F079-6C45-0968-17F7-52D8A8F7F5B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42063" y="3079750"/>
            <a:ext cx="5849937" cy="377825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3" name="Google Shape;39;p3">
            <a:extLst>
              <a:ext uri="{FF2B5EF4-FFF2-40B4-BE49-F238E27FC236}">
                <a16:creationId xmlns:a16="http://schemas.microsoft.com/office/drawing/2014/main" id="{B9D73E6A-64FD-15D3-2606-C0BD9A61F110}"/>
              </a:ext>
            </a:extLst>
          </p:cNvPr>
          <p:cNvGrpSpPr>
            <a:grpSpLocks/>
          </p:cNvGrpSpPr>
          <p:nvPr/>
        </p:nvGrpSpPr>
        <p:grpSpPr bwMode="auto">
          <a:xfrm>
            <a:off x="7459663" y="5281613"/>
            <a:ext cx="3879850" cy="1576387"/>
            <a:chOff x="6917201" y="0"/>
            <a:chExt cx="2227777" cy="863400"/>
          </a:xfrm>
        </p:grpSpPr>
        <p:sp>
          <p:nvSpPr>
            <p:cNvPr id="4" name="Google Shape;40;p3">
              <a:extLst>
                <a:ext uri="{FF2B5EF4-FFF2-40B4-BE49-F238E27FC236}">
                  <a16:creationId xmlns:a16="http://schemas.microsoft.com/office/drawing/2014/main" id="{94F9ACE7-B284-4B97-241B-81F185C58A98}"/>
                </a:ext>
              </a:extLst>
            </p:cNvPr>
            <p:cNvSpPr/>
            <p:nvPr/>
          </p:nvSpPr>
          <p:spPr>
            <a:xfrm>
              <a:off x="7641866" y="0"/>
              <a:ext cx="1503112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Google Shape;41;p3">
              <a:extLst>
                <a:ext uri="{FF2B5EF4-FFF2-40B4-BE49-F238E27FC236}">
                  <a16:creationId xmlns:a16="http://schemas.microsoft.com/office/drawing/2014/main" id="{C9A2A086-DA06-05DC-55C0-529F25BA8112}"/>
                </a:ext>
              </a:extLst>
            </p:cNvPr>
            <p:cNvSpPr/>
            <p:nvPr/>
          </p:nvSpPr>
          <p:spPr>
            <a:xfrm>
              <a:off x="7279078" y="0"/>
              <a:ext cx="1504023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Google Shape;42;p3">
              <a:extLst>
                <a:ext uri="{FF2B5EF4-FFF2-40B4-BE49-F238E27FC236}">
                  <a16:creationId xmlns:a16="http://schemas.microsoft.com/office/drawing/2014/main" id="{611FF431-F029-9B4D-F7BE-A033E7F95331}"/>
                </a:ext>
              </a:extLst>
            </p:cNvPr>
            <p:cNvSpPr/>
            <p:nvPr/>
          </p:nvSpPr>
          <p:spPr>
            <a:xfrm>
              <a:off x="6917201" y="0"/>
              <a:ext cx="1503111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7" name="Google Shape;43;p3">
            <a:extLst>
              <a:ext uri="{FF2B5EF4-FFF2-40B4-BE49-F238E27FC236}">
                <a16:creationId xmlns:a16="http://schemas.microsoft.com/office/drawing/2014/main" id="{0DB19690-21FD-A7C0-B67E-EEE54AEA68D7}"/>
              </a:ext>
            </a:extLst>
          </p:cNvPr>
          <p:cNvGrpSpPr>
            <a:grpSpLocks/>
          </p:cNvGrpSpPr>
          <p:nvPr/>
        </p:nvGrpSpPr>
        <p:grpSpPr bwMode="auto">
          <a:xfrm>
            <a:off x="265113" y="0"/>
            <a:ext cx="3727450" cy="1444625"/>
            <a:chOff x="6917201" y="0"/>
            <a:chExt cx="2227777" cy="863400"/>
          </a:xfrm>
        </p:grpSpPr>
        <p:sp>
          <p:nvSpPr>
            <p:cNvPr id="8" name="Google Shape;44;p3">
              <a:extLst>
                <a:ext uri="{FF2B5EF4-FFF2-40B4-BE49-F238E27FC236}">
                  <a16:creationId xmlns:a16="http://schemas.microsoft.com/office/drawing/2014/main" id="{FA8E940F-DE71-AD9F-2372-76F1A58F5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2082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Google Shape;45;p3">
              <a:extLst>
                <a:ext uri="{FF2B5EF4-FFF2-40B4-BE49-F238E27FC236}">
                  <a16:creationId xmlns:a16="http://schemas.microsoft.com/office/drawing/2014/main" id="{4B164396-A9C5-199A-38D6-6B7F7C18E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9642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" name="Google Shape;46;p3">
              <a:extLst>
                <a:ext uri="{FF2B5EF4-FFF2-40B4-BE49-F238E27FC236}">
                  <a16:creationId xmlns:a16="http://schemas.microsoft.com/office/drawing/2014/main" id="{66D58DAE-C101-3E9B-3156-59C6FA4C3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201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2518245" y="2328133"/>
            <a:ext cx="7170000" cy="21948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48;p3">
            <a:extLst>
              <a:ext uri="{FF2B5EF4-FFF2-40B4-BE49-F238E27FC236}">
                <a16:creationId xmlns:a16="http://schemas.microsoft.com/office/drawing/2014/main" id="{76A6C60D-AA28-F37C-7F27-4337C7E4530F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27AB6B51-0B1C-4FBF-A24F-9EB6800FE0BF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27499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bg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0;p4">
            <a:extLst>
              <a:ext uri="{FF2B5EF4-FFF2-40B4-BE49-F238E27FC236}">
                <a16:creationId xmlns:a16="http://schemas.microsoft.com/office/drawing/2014/main" id="{CDC942DD-78B1-0986-9F4A-8C7B4ACDEC7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76788" y="2066925"/>
            <a:ext cx="7415212" cy="4791075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Google Shape;51;p4">
            <a:extLst>
              <a:ext uri="{FF2B5EF4-FFF2-40B4-BE49-F238E27FC236}">
                <a16:creationId xmlns:a16="http://schemas.microsoft.com/office/drawing/2014/main" id="{84ED8A5C-5085-BFBE-1E2C-64F7FC99DC4C}"/>
              </a:ext>
            </a:extLst>
          </p:cNvPr>
          <p:cNvSpPr/>
          <p:nvPr/>
        </p:nvSpPr>
        <p:spPr>
          <a:xfrm>
            <a:off x="0" y="3765550"/>
            <a:ext cx="9826625" cy="309245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Google Shape;52;p4">
            <a:extLst>
              <a:ext uri="{FF2B5EF4-FFF2-40B4-BE49-F238E27FC236}">
                <a16:creationId xmlns:a16="http://schemas.microsoft.com/office/drawing/2014/main" id="{25E92F7F-36DF-5158-AFF5-42275EA0AC1C}"/>
              </a:ext>
            </a:extLst>
          </p:cNvPr>
          <p:cNvSpPr/>
          <p:nvPr/>
        </p:nvSpPr>
        <p:spPr>
          <a:xfrm>
            <a:off x="271463" y="274638"/>
            <a:ext cx="11649075" cy="6308725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600" cy="3264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5;p4">
            <a:extLst>
              <a:ext uri="{FF2B5EF4-FFF2-40B4-BE49-F238E27FC236}">
                <a16:creationId xmlns:a16="http://schemas.microsoft.com/office/drawing/2014/main" id="{0F8F288D-770B-D100-5AB1-31C2722C2D41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48420CE3-54A3-4EEE-985B-8D3A04927BFA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2070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bg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7;p5">
            <a:extLst>
              <a:ext uri="{FF2B5EF4-FFF2-40B4-BE49-F238E27FC236}">
                <a16:creationId xmlns:a16="http://schemas.microsoft.com/office/drawing/2014/main" id="{2D67809B-9B4B-A84E-3419-9EBC06A435C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76788" y="2066925"/>
            <a:ext cx="7415212" cy="4791075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Google Shape;58;p5">
            <a:extLst>
              <a:ext uri="{FF2B5EF4-FFF2-40B4-BE49-F238E27FC236}">
                <a16:creationId xmlns:a16="http://schemas.microsoft.com/office/drawing/2014/main" id="{6326B6CD-19EF-A1D0-AEA7-28205C93909E}"/>
              </a:ext>
            </a:extLst>
          </p:cNvPr>
          <p:cNvSpPr/>
          <p:nvPr/>
        </p:nvSpPr>
        <p:spPr>
          <a:xfrm>
            <a:off x="0" y="3765550"/>
            <a:ext cx="9826625" cy="309245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Google Shape;59;p5">
            <a:extLst>
              <a:ext uri="{FF2B5EF4-FFF2-40B4-BE49-F238E27FC236}">
                <a16:creationId xmlns:a16="http://schemas.microsoft.com/office/drawing/2014/main" id="{C2A0B941-6603-D71C-7DBA-3086F875A8B8}"/>
              </a:ext>
            </a:extLst>
          </p:cNvPr>
          <p:cNvSpPr/>
          <p:nvPr/>
        </p:nvSpPr>
        <p:spPr>
          <a:xfrm>
            <a:off x="271463" y="274638"/>
            <a:ext cx="11649075" cy="6308725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4914800" cy="3264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6184900" y="2654300"/>
            <a:ext cx="4914800" cy="3264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63;p5">
            <a:extLst>
              <a:ext uri="{FF2B5EF4-FFF2-40B4-BE49-F238E27FC236}">
                <a16:creationId xmlns:a16="http://schemas.microsoft.com/office/drawing/2014/main" id="{844A3ADA-BDD5-65D9-F199-2701A883CF0C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929CB53-F0B8-42D8-ABD8-13438BCCE1CB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78311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bg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6">
            <a:extLst>
              <a:ext uri="{FF2B5EF4-FFF2-40B4-BE49-F238E27FC236}">
                <a16:creationId xmlns:a16="http://schemas.microsoft.com/office/drawing/2014/main" id="{3F1F3475-653C-0629-DDCD-7A1344DDD5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76788" y="2066925"/>
            <a:ext cx="7415212" cy="4791075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Google Shape;66;p6">
            <a:extLst>
              <a:ext uri="{FF2B5EF4-FFF2-40B4-BE49-F238E27FC236}">
                <a16:creationId xmlns:a16="http://schemas.microsoft.com/office/drawing/2014/main" id="{14C1D033-FDCB-EDC7-EDE7-DF55C9C66BAD}"/>
              </a:ext>
            </a:extLst>
          </p:cNvPr>
          <p:cNvSpPr/>
          <p:nvPr/>
        </p:nvSpPr>
        <p:spPr>
          <a:xfrm>
            <a:off x="0" y="3765550"/>
            <a:ext cx="9826625" cy="309245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Google Shape;67;p6">
            <a:extLst>
              <a:ext uri="{FF2B5EF4-FFF2-40B4-BE49-F238E27FC236}">
                <a16:creationId xmlns:a16="http://schemas.microsoft.com/office/drawing/2014/main" id="{35CFE6B3-1E03-63DA-32E0-6757D3F88A7F}"/>
              </a:ext>
            </a:extLst>
          </p:cNvPr>
          <p:cNvSpPr/>
          <p:nvPr/>
        </p:nvSpPr>
        <p:spPr>
          <a:xfrm>
            <a:off x="271463" y="274638"/>
            <a:ext cx="11649075" cy="6308725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5" name="Google Shape;69;p6">
            <a:extLst>
              <a:ext uri="{FF2B5EF4-FFF2-40B4-BE49-F238E27FC236}">
                <a16:creationId xmlns:a16="http://schemas.microsoft.com/office/drawing/2014/main" id="{60CBB97B-BE33-E5A5-7850-E00F1F2FA14F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41B27105-58FC-48BF-B24B-B151CD33299D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66537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rgbClr val="C4A15A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1;p7">
            <a:extLst>
              <a:ext uri="{FF2B5EF4-FFF2-40B4-BE49-F238E27FC236}">
                <a16:creationId xmlns:a16="http://schemas.microsoft.com/office/drawing/2014/main" id="{4691D0A4-588D-BFB9-5EDF-0AA95377BD9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76788" y="2066925"/>
            <a:ext cx="7415212" cy="4791075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Google Shape;72;p7">
            <a:extLst>
              <a:ext uri="{FF2B5EF4-FFF2-40B4-BE49-F238E27FC236}">
                <a16:creationId xmlns:a16="http://schemas.microsoft.com/office/drawing/2014/main" id="{5FD4EB4E-1334-F9D2-E6F3-E2A446283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65550"/>
            <a:ext cx="9826625" cy="309245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Google Shape;73;p7">
            <a:extLst>
              <a:ext uri="{FF2B5EF4-FFF2-40B4-BE49-F238E27FC236}">
                <a16:creationId xmlns:a16="http://schemas.microsoft.com/office/drawing/2014/main" id="{B4A06430-BB84-B51B-3635-12183FE28A1C}"/>
              </a:ext>
            </a:extLst>
          </p:cNvPr>
          <p:cNvSpPr/>
          <p:nvPr/>
        </p:nvSpPr>
        <p:spPr>
          <a:xfrm>
            <a:off x="271463" y="274638"/>
            <a:ext cx="11649075" cy="6308725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4945600" cy="1844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1107600" y="3092067"/>
            <a:ext cx="4945600" cy="28264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76;p7">
            <a:extLst>
              <a:ext uri="{FF2B5EF4-FFF2-40B4-BE49-F238E27FC236}">
                <a16:creationId xmlns:a16="http://schemas.microsoft.com/office/drawing/2014/main" id="{48027B76-1329-3455-4407-B4B730B7C9B8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6C00CBBB-D0F8-4A15-A030-76891431C0BB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122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8;p8">
            <a:extLst>
              <a:ext uri="{FF2B5EF4-FFF2-40B4-BE49-F238E27FC236}">
                <a16:creationId xmlns:a16="http://schemas.microsoft.com/office/drawing/2014/main" id="{C2AF335F-2472-D519-6F65-4B482E65368A}"/>
              </a:ext>
            </a:extLst>
          </p:cNvPr>
          <p:cNvSpPr/>
          <p:nvPr/>
        </p:nvSpPr>
        <p:spPr>
          <a:xfrm>
            <a:off x="0" y="3763963"/>
            <a:ext cx="9825038" cy="3089275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Google Shape;79;p8">
            <a:extLst>
              <a:ext uri="{FF2B5EF4-FFF2-40B4-BE49-F238E27FC236}">
                <a16:creationId xmlns:a16="http://schemas.microsoft.com/office/drawing/2014/main" id="{74AACBC1-0C9D-4BC1-A7FC-7AC021DC5C9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78375" y="2071688"/>
            <a:ext cx="7413625" cy="47863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4" name="Google Shape;80;p8">
            <a:extLst>
              <a:ext uri="{FF2B5EF4-FFF2-40B4-BE49-F238E27FC236}">
                <a16:creationId xmlns:a16="http://schemas.microsoft.com/office/drawing/2014/main" id="{0506D21B-0FF5-639E-C80D-691CC02B5D29}"/>
              </a:ext>
            </a:extLst>
          </p:cNvPr>
          <p:cNvGrpSpPr>
            <a:grpSpLocks/>
          </p:cNvGrpSpPr>
          <p:nvPr/>
        </p:nvGrpSpPr>
        <p:grpSpPr bwMode="auto">
          <a:xfrm>
            <a:off x="341313" y="0"/>
            <a:ext cx="3001962" cy="1390650"/>
            <a:chOff x="3961956" y="4383950"/>
            <a:chExt cx="1160548" cy="548700"/>
          </a:xfrm>
        </p:grpSpPr>
        <p:sp>
          <p:nvSpPr>
            <p:cNvPr id="5" name="Google Shape;81;p8">
              <a:extLst>
                <a:ext uri="{FF2B5EF4-FFF2-40B4-BE49-F238E27FC236}">
                  <a16:creationId xmlns:a16="http://schemas.microsoft.com/office/drawing/2014/main" id="{26CFED69-D5F7-8197-3901-309D45B55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629" y="4383950"/>
              <a:ext cx="897875" cy="548700"/>
            </a:xfrm>
            <a:prstGeom prst="parallelogram">
              <a:avLst>
                <a:gd name="adj" fmla="val 153196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Google Shape;82;p8">
              <a:extLst>
                <a:ext uri="{FF2B5EF4-FFF2-40B4-BE49-F238E27FC236}">
                  <a16:creationId xmlns:a16="http://schemas.microsoft.com/office/drawing/2014/main" id="{159C273E-0D88-004A-B96F-D297CFFE1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292" y="4383950"/>
              <a:ext cx="897875" cy="548700"/>
            </a:xfrm>
            <a:prstGeom prst="parallelogram">
              <a:avLst>
                <a:gd name="adj" fmla="val 153196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7" name="Google Shape;83;p8">
              <a:extLst>
                <a:ext uri="{FF2B5EF4-FFF2-40B4-BE49-F238E27FC236}">
                  <a16:creationId xmlns:a16="http://schemas.microsoft.com/office/drawing/2014/main" id="{8746B518-94E1-8DB1-5F0E-89139CF9E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956" y="4383950"/>
              <a:ext cx="897875" cy="548700"/>
            </a:xfrm>
            <a:prstGeom prst="parallelogram">
              <a:avLst>
                <a:gd name="adj" fmla="val 153196"/>
              </a:avLst>
            </a:prstGeom>
            <a:solidFill>
              <a:schemeClr val="tx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8" name="Google Shape;84;p8">
            <a:extLst>
              <a:ext uri="{FF2B5EF4-FFF2-40B4-BE49-F238E27FC236}">
                <a16:creationId xmlns:a16="http://schemas.microsoft.com/office/drawing/2014/main" id="{C3703CA3-2BA2-7F0C-9718-8003BAC27C54}"/>
              </a:ext>
            </a:extLst>
          </p:cNvPr>
          <p:cNvSpPr/>
          <p:nvPr/>
        </p:nvSpPr>
        <p:spPr>
          <a:xfrm>
            <a:off x="271463" y="274638"/>
            <a:ext cx="11649075" cy="6308725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9" name="Google Shape;85;p8">
            <a:extLst>
              <a:ext uri="{FF2B5EF4-FFF2-40B4-BE49-F238E27FC236}">
                <a16:creationId xmlns:a16="http://schemas.microsoft.com/office/drawing/2014/main" id="{4055F857-9305-80B3-E525-C4E87FECC4A9}"/>
              </a:ext>
            </a:extLst>
          </p:cNvPr>
          <p:cNvGrpSpPr>
            <a:grpSpLocks/>
          </p:cNvGrpSpPr>
          <p:nvPr/>
        </p:nvGrpSpPr>
        <p:grpSpPr bwMode="auto">
          <a:xfrm>
            <a:off x="46038" y="6029325"/>
            <a:ext cx="2125662" cy="822325"/>
            <a:chOff x="6917201" y="0"/>
            <a:chExt cx="2227777" cy="863400"/>
          </a:xfrm>
        </p:grpSpPr>
        <p:sp>
          <p:nvSpPr>
            <p:cNvPr id="10" name="Google Shape;86;p8">
              <a:extLst>
                <a:ext uri="{FF2B5EF4-FFF2-40B4-BE49-F238E27FC236}">
                  <a16:creationId xmlns:a16="http://schemas.microsoft.com/office/drawing/2014/main" id="{40A54991-50BA-C581-9246-ED28F2FBFB16}"/>
                </a:ext>
              </a:extLst>
            </p:cNvPr>
            <p:cNvSpPr/>
            <p:nvPr/>
          </p:nvSpPr>
          <p:spPr>
            <a:xfrm>
              <a:off x="7640937" y="0"/>
              <a:ext cx="1504041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Google Shape;87;p8">
              <a:extLst>
                <a:ext uri="{FF2B5EF4-FFF2-40B4-BE49-F238E27FC236}">
                  <a16:creationId xmlns:a16="http://schemas.microsoft.com/office/drawing/2014/main" id="{FD1FFF25-19A5-B8B1-E97B-1D17D5BE4FB2}"/>
                </a:ext>
              </a:extLst>
            </p:cNvPr>
            <p:cNvSpPr/>
            <p:nvPr/>
          </p:nvSpPr>
          <p:spPr>
            <a:xfrm>
              <a:off x="7279901" y="0"/>
              <a:ext cx="1502377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Google Shape;88;p8">
              <a:extLst>
                <a:ext uri="{FF2B5EF4-FFF2-40B4-BE49-F238E27FC236}">
                  <a16:creationId xmlns:a16="http://schemas.microsoft.com/office/drawing/2014/main" id="{66AC8295-C992-414B-DC60-6DD1548833CA}"/>
                </a:ext>
              </a:extLst>
            </p:cNvPr>
            <p:cNvSpPr/>
            <p:nvPr/>
          </p:nvSpPr>
          <p:spPr>
            <a:xfrm>
              <a:off x="6917201" y="0"/>
              <a:ext cx="1504041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13" name="Google Shape;89;p8">
            <a:extLst>
              <a:ext uri="{FF2B5EF4-FFF2-40B4-BE49-F238E27FC236}">
                <a16:creationId xmlns:a16="http://schemas.microsoft.com/office/drawing/2014/main" id="{483CDB7F-C609-F7DE-2BE6-7F13D3B725C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588"/>
            <a:ext cx="4343400" cy="1682750"/>
            <a:chOff x="6917201" y="0"/>
            <a:chExt cx="2227777" cy="863400"/>
          </a:xfrm>
        </p:grpSpPr>
        <p:sp>
          <p:nvSpPr>
            <p:cNvPr id="14" name="Google Shape;90;p8">
              <a:extLst>
                <a:ext uri="{FF2B5EF4-FFF2-40B4-BE49-F238E27FC236}">
                  <a16:creationId xmlns:a16="http://schemas.microsoft.com/office/drawing/2014/main" id="{659A3051-164D-233B-B84F-FC25C1589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880" y="0"/>
              <a:ext cx="1503098" cy="863400"/>
            </a:xfrm>
            <a:prstGeom prst="parallelogram">
              <a:avLst>
                <a:gd name="adj" fmla="val 15802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" name="Google Shape;91;p8">
              <a:extLst>
                <a:ext uri="{FF2B5EF4-FFF2-40B4-BE49-F238E27FC236}">
                  <a16:creationId xmlns:a16="http://schemas.microsoft.com/office/drawing/2014/main" id="{0494B9F4-124A-25F8-817E-9A7AE66B4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9541" y="0"/>
              <a:ext cx="1503098" cy="863400"/>
            </a:xfrm>
            <a:prstGeom prst="parallelogram">
              <a:avLst>
                <a:gd name="adj" fmla="val 15802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Google Shape;92;p8">
              <a:extLst>
                <a:ext uri="{FF2B5EF4-FFF2-40B4-BE49-F238E27FC236}">
                  <a16:creationId xmlns:a16="http://schemas.microsoft.com/office/drawing/2014/main" id="{306C438B-2D3F-397E-1F7D-6D623521F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201" y="0"/>
              <a:ext cx="1503098" cy="863400"/>
            </a:xfrm>
            <a:prstGeom prst="parallelogram">
              <a:avLst>
                <a:gd name="adj" fmla="val 15802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858572" y="1734861"/>
            <a:ext cx="8489200" cy="33856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9pPr>
          </a:lstStyle>
          <a:p>
            <a:endParaRPr/>
          </a:p>
        </p:txBody>
      </p:sp>
      <p:sp>
        <p:nvSpPr>
          <p:cNvPr id="17" name="Google Shape;94;p8">
            <a:extLst>
              <a:ext uri="{FF2B5EF4-FFF2-40B4-BE49-F238E27FC236}">
                <a16:creationId xmlns:a16="http://schemas.microsoft.com/office/drawing/2014/main" id="{07779480-4753-3DFE-9DA9-83C852D8B24D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F227E78D-2876-407F-9643-FD280CEE5B67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84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bg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6;p9">
            <a:extLst>
              <a:ext uri="{FF2B5EF4-FFF2-40B4-BE49-F238E27FC236}">
                <a16:creationId xmlns:a16="http://schemas.microsoft.com/office/drawing/2014/main" id="{E4826593-3E55-A5F6-7D40-CF51E4142E3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76788" y="2066925"/>
            <a:ext cx="7415212" cy="4791075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Google Shape;97;p9">
            <a:extLst>
              <a:ext uri="{FF2B5EF4-FFF2-40B4-BE49-F238E27FC236}">
                <a16:creationId xmlns:a16="http://schemas.microsoft.com/office/drawing/2014/main" id="{E4EBDE38-ED77-5CFE-B4FD-86F34F279A86}"/>
              </a:ext>
            </a:extLst>
          </p:cNvPr>
          <p:cNvSpPr/>
          <p:nvPr/>
        </p:nvSpPr>
        <p:spPr>
          <a:xfrm>
            <a:off x="0" y="3765550"/>
            <a:ext cx="9826625" cy="309245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Google Shape;98;p9">
            <a:extLst>
              <a:ext uri="{FF2B5EF4-FFF2-40B4-BE49-F238E27FC236}">
                <a16:creationId xmlns:a16="http://schemas.microsoft.com/office/drawing/2014/main" id="{9B4C32B2-263C-0B07-1B98-C13699266B60}"/>
              </a:ext>
            </a:extLst>
          </p:cNvPr>
          <p:cNvSpPr/>
          <p:nvPr/>
        </p:nvSpPr>
        <p:spPr>
          <a:xfrm>
            <a:off x="271463" y="274638"/>
            <a:ext cx="11649075" cy="6308725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8565600" cy="940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1092200" y="2067600"/>
            <a:ext cx="7813200" cy="524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1092200" y="3289400"/>
            <a:ext cx="7813200" cy="2794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102;p9">
            <a:extLst>
              <a:ext uri="{FF2B5EF4-FFF2-40B4-BE49-F238E27FC236}">
                <a16:creationId xmlns:a16="http://schemas.microsoft.com/office/drawing/2014/main" id="{6A777EFF-E4A6-567F-41EA-5DF126A214C8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AFC4D981-825F-4122-A158-75C23F2ACD09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8782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718A-F64E-8303-67B8-9AB5BCCF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876F4-B1BA-4AEB-AC3A-506A021E1B81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16BD8-BA84-1E36-B726-A59DF354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8F4F0-1875-1C4D-0637-BB9C69B2E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9B12E-6683-4499-B2E1-A1CBF4C88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1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4;p10">
            <a:extLst>
              <a:ext uri="{FF2B5EF4-FFF2-40B4-BE49-F238E27FC236}">
                <a16:creationId xmlns:a16="http://schemas.microsoft.com/office/drawing/2014/main" id="{276BCC68-5AE1-A7BD-79F3-10ECF78C1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65550"/>
            <a:ext cx="9826625" cy="30924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Google Shape;105;p10">
            <a:extLst>
              <a:ext uri="{FF2B5EF4-FFF2-40B4-BE49-F238E27FC236}">
                <a16:creationId xmlns:a16="http://schemas.microsoft.com/office/drawing/2014/main" id="{65C298DF-ECCC-40D8-E0A0-4B540A12F56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76788" y="2066925"/>
            <a:ext cx="7415212" cy="47910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Google Shape;106;p10">
            <a:extLst>
              <a:ext uri="{FF2B5EF4-FFF2-40B4-BE49-F238E27FC236}">
                <a16:creationId xmlns:a16="http://schemas.microsoft.com/office/drawing/2014/main" id="{61A6CE13-45D8-5F98-6251-BA9A3C28FDBD}"/>
              </a:ext>
            </a:extLst>
          </p:cNvPr>
          <p:cNvSpPr/>
          <p:nvPr/>
        </p:nvSpPr>
        <p:spPr>
          <a:xfrm>
            <a:off x="271463" y="274638"/>
            <a:ext cx="11649075" cy="6308725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lIns="121900" tIns="121900" rIns="121900" bIns="12190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437367" y="5551333"/>
            <a:ext cx="9886800" cy="8068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5" name="Google Shape;108;p10">
            <a:extLst>
              <a:ext uri="{FF2B5EF4-FFF2-40B4-BE49-F238E27FC236}">
                <a16:creationId xmlns:a16="http://schemas.microsoft.com/office/drawing/2014/main" id="{0F903553-8123-376C-F5C9-54B1198A6E58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B869B459-E2A3-4551-B5D3-D28F7CF68291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60836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rgbClr val="C4A15A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0;p11">
            <a:extLst>
              <a:ext uri="{FF2B5EF4-FFF2-40B4-BE49-F238E27FC236}">
                <a16:creationId xmlns:a16="http://schemas.microsoft.com/office/drawing/2014/main" id="{9296902C-3F82-997E-23A4-3A45FD708AB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426325" y="3778250"/>
            <a:ext cx="4765675" cy="307975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3" name="Google Shape;111;p11">
            <a:extLst>
              <a:ext uri="{FF2B5EF4-FFF2-40B4-BE49-F238E27FC236}">
                <a16:creationId xmlns:a16="http://schemas.microsoft.com/office/drawing/2014/main" id="{6BFE0F5C-A09B-A55F-318B-4A9E185B1DD7}"/>
              </a:ext>
            </a:extLst>
          </p:cNvPr>
          <p:cNvGrpSpPr>
            <a:grpSpLocks/>
          </p:cNvGrpSpPr>
          <p:nvPr/>
        </p:nvGrpSpPr>
        <p:grpSpPr bwMode="auto">
          <a:xfrm>
            <a:off x="7945438" y="5492750"/>
            <a:ext cx="3360737" cy="1365250"/>
            <a:chOff x="6917201" y="0"/>
            <a:chExt cx="2227777" cy="863400"/>
          </a:xfrm>
        </p:grpSpPr>
        <p:sp>
          <p:nvSpPr>
            <p:cNvPr id="4" name="Google Shape;112;p11">
              <a:extLst>
                <a:ext uri="{FF2B5EF4-FFF2-40B4-BE49-F238E27FC236}">
                  <a16:creationId xmlns:a16="http://schemas.microsoft.com/office/drawing/2014/main" id="{19321A4E-C24F-33E1-C214-DE6274A71933}"/>
                </a:ext>
              </a:extLst>
            </p:cNvPr>
            <p:cNvSpPr/>
            <p:nvPr/>
          </p:nvSpPr>
          <p:spPr>
            <a:xfrm>
              <a:off x="7641202" y="0"/>
              <a:ext cx="1503776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Google Shape;113;p11">
              <a:extLst>
                <a:ext uri="{FF2B5EF4-FFF2-40B4-BE49-F238E27FC236}">
                  <a16:creationId xmlns:a16="http://schemas.microsoft.com/office/drawing/2014/main" id="{9FC25312-0765-65FB-7F4D-470FAE217674}"/>
                </a:ext>
              </a:extLst>
            </p:cNvPr>
            <p:cNvSpPr/>
            <p:nvPr/>
          </p:nvSpPr>
          <p:spPr>
            <a:xfrm>
              <a:off x="7279202" y="0"/>
              <a:ext cx="1503776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Google Shape;114;p11">
              <a:extLst>
                <a:ext uri="{FF2B5EF4-FFF2-40B4-BE49-F238E27FC236}">
                  <a16:creationId xmlns:a16="http://schemas.microsoft.com/office/drawing/2014/main" id="{1DD4F130-5E36-02E3-532F-C6C40A4FE77C}"/>
                </a:ext>
              </a:extLst>
            </p:cNvPr>
            <p:cNvSpPr/>
            <p:nvPr/>
          </p:nvSpPr>
          <p:spPr>
            <a:xfrm>
              <a:off x="6917201" y="0"/>
              <a:ext cx="1503776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7" name="Google Shape;115;p11">
            <a:extLst>
              <a:ext uri="{FF2B5EF4-FFF2-40B4-BE49-F238E27FC236}">
                <a16:creationId xmlns:a16="http://schemas.microsoft.com/office/drawing/2014/main" id="{F49066D7-B38C-7321-F114-942E08CBFE52}"/>
              </a:ext>
            </a:extLst>
          </p:cNvPr>
          <p:cNvGrpSpPr>
            <a:grpSpLocks/>
          </p:cNvGrpSpPr>
          <p:nvPr/>
        </p:nvGrpSpPr>
        <p:grpSpPr bwMode="auto">
          <a:xfrm>
            <a:off x="265113" y="0"/>
            <a:ext cx="3727450" cy="1444625"/>
            <a:chOff x="6917201" y="0"/>
            <a:chExt cx="2227777" cy="863400"/>
          </a:xfrm>
        </p:grpSpPr>
        <p:sp>
          <p:nvSpPr>
            <p:cNvPr id="8" name="Google Shape;116;p11">
              <a:extLst>
                <a:ext uri="{FF2B5EF4-FFF2-40B4-BE49-F238E27FC236}">
                  <a16:creationId xmlns:a16="http://schemas.microsoft.com/office/drawing/2014/main" id="{E80283AA-BB5C-9D70-C005-11AA08D6F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2082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Google Shape;117;p11">
              <a:extLst>
                <a:ext uri="{FF2B5EF4-FFF2-40B4-BE49-F238E27FC236}">
                  <a16:creationId xmlns:a16="http://schemas.microsoft.com/office/drawing/2014/main" id="{3A484B40-7672-C66E-8FD1-B84C17AEC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9642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" name="Google Shape;118;p11">
              <a:extLst>
                <a:ext uri="{FF2B5EF4-FFF2-40B4-BE49-F238E27FC236}">
                  <a16:creationId xmlns:a16="http://schemas.microsoft.com/office/drawing/2014/main" id="{951F55FF-4107-93E2-AB29-9CB0A32E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201" y="0"/>
              <a:ext cx="1502896" cy="863400"/>
            </a:xfrm>
            <a:prstGeom prst="parallelogram">
              <a:avLst>
                <a:gd name="adj" fmla="val 158025"/>
              </a:avLst>
            </a:prstGeom>
            <a:solidFill>
              <a:schemeClr val="bg2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/>
          </p:nvPr>
        </p:nvSpPr>
        <p:spPr>
          <a:xfrm>
            <a:off x="1847800" y="1845133"/>
            <a:ext cx="8496400" cy="18396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847800" y="3818467"/>
            <a:ext cx="8496400" cy="854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14856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21;p11">
            <a:extLst>
              <a:ext uri="{FF2B5EF4-FFF2-40B4-BE49-F238E27FC236}">
                <a16:creationId xmlns:a16="http://schemas.microsoft.com/office/drawing/2014/main" id="{CB4FD8F8-62A3-E888-7D29-2C5F8D31B4B3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C2A0166C-16F7-4C9B-B8B7-AE26961BC301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1175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>
            <a:extLst>
              <a:ext uri="{FF2B5EF4-FFF2-40B4-BE49-F238E27FC236}">
                <a16:creationId xmlns:a16="http://schemas.microsoft.com/office/drawing/2014/main" id="{FD8D28BF-DFC9-00CA-A5B6-2587E9F615E2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3B436-E008-4C76-A4EE-124971A4FA64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6580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49620-92E8-E4F5-0BF7-D693F86B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7A22-BD0E-4549-9403-C474A1AD51B1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B7D3F-FE79-9A2C-5392-DEBE2C72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8EFCF-1F9B-E174-6D8A-8A781B5B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9294-E459-4B5A-806E-6E24AE6D4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14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0103E8-267E-D12B-CD4F-C191E4BD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B2008-9657-412B-938A-6DAB5568A819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EBD123-7E99-E192-5A86-774F756F2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8EE7C-1494-53C3-F68C-480F3576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88E64-31AF-4AB0-B2CC-47CDFF71C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12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1CE5CD-0499-6D66-8E1A-3C39EC44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FF2C-2FA9-469B-9A93-5D1E717E44AE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EE53BC-AA73-3DDB-B3E1-371FDBE8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4803F5-6E2A-365C-8544-3425C11D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9BD6-1559-42AF-A4BF-703A77776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4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97CCCD-7A4B-490F-771B-F4AEA04BE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C65A0-505B-4CF3-9FDF-178BCFD2E58C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FF834CE-CBD0-3EFE-03E8-A79E1C96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592D9B-2EC0-AAE9-E743-67A30F7F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0702-2241-4FBD-942D-1E6880B72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90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0422DF-DBB7-F706-050E-F513303C6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3D46F-0078-4218-B22E-71FFF08BFC5D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4AC308F-9AEA-6971-B1FD-D273B548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06F940-5F8D-A9B1-F063-754B2FA5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3373B-B57D-4945-B40F-647B6B1FE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E877E9-B748-2E66-5F9A-6CD5AF17D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08F9-76CC-4B95-98D6-7790280028C5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E7CCFD-E9E8-5C08-2446-4A6468D8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3220B9-B0C1-2583-4EBD-20B04B4B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D92A-03C1-496D-BB4A-2C6AE1B2B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92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D793D5-FED3-D80A-33B5-72306C8F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BE31-19FC-4EE6-B78C-A5A0A7E2CBB9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DB3D07-3E1E-7620-38B6-582E8D0C5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360A74-8EB4-22F0-9436-9CA80AC2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D23C2-53C9-4F9E-89D4-2F7B93935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1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9BD88D44-E6F3-5EE7-E641-9FCA52ED9F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2D096460-B618-3CC3-0701-8DFE34918A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00C60-9EA3-0EB5-8057-6BE353105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226F5F-EF70-4357-923A-9348C6E4AA69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90D45-F7C0-DF5E-0B6F-BA9BFB06F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2079A-EE45-04A8-EBEE-11D51D17F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10E5B5-C2BD-4717-B49B-12C22D9D5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45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6;p1">
            <a:extLst>
              <a:ext uri="{FF2B5EF4-FFF2-40B4-BE49-F238E27FC236}">
                <a16:creationId xmlns:a16="http://schemas.microsoft.com/office/drawing/2014/main" id="{28EC72D6-B72D-A234-60C0-FE9A59C11E6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15925" y="593725"/>
            <a:ext cx="1136015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7171" name="Google Shape;7;p1">
            <a:extLst>
              <a:ext uri="{FF2B5EF4-FFF2-40B4-BE49-F238E27FC236}">
                <a16:creationId xmlns:a16="http://schemas.microsoft.com/office/drawing/2014/main" id="{2DC56D28-3457-7293-31E2-29B257154AA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15925" y="1536700"/>
            <a:ext cx="113601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8" name="Google Shape;8;p1">
            <a:extLst>
              <a:ext uri="{FF2B5EF4-FFF2-40B4-BE49-F238E27FC236}">
                <a16:creationId xmlns:a16="http://schemas.microsoft.com/office/drawing/2014/main" id="{62894EA4-D8A7-B8B3-8FCC-E8AEAF2D1DD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187113" y="6057900"/>
            <a:ext cx="731837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>
              <a:defRPr/>
            </a:pPr>
            <a:fld id="{7F8C15F7-8583-4466-BB12-19D325DA74C3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319743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idatlanticrli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facebook.com/MidAtlanticRLI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>
            <a:extLst>
              <a:ext uri="{FF2B5EF4-FFF2-40B4-BE49-F238E27FC236}">
                <a16:creationId xmlns:a16="http://schemas.microsoft.com/office/drawing/2014/main" id="{490B98B5-3973-433D-1DC1-A3254A6BD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12180888" cy="3733800"/>
          </a:xfrm>
          <a:prstGeom prst="rect">
            <a:avLst/>
          </a:prstGeom>
          <a:solidFill>
            <a:srgbClr val="043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FEBC1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RLI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FEBC1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PDG Roger Harrell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FEBC1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DGND Dale Kerns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srgbClr val="FEBC1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8371" name="Picture 1">
            <a:extLst>
              <a:ext uri="{FF2B5EF4-FFF2-40B4-BE49-F238E27FC236}">
                <a16:creationId xmlns:a16="http://schemas.microsoft.com/office/drawing/2014/main" id="{56B6FCA6-7B08-0F83-0920-EA2F9E479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55626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2">
            <a:extLst>
              <a:ext uri="{FF2B5EF4-FFF2-40B4-BE49-F238E27FC236}">
                <a16:creationId xmlns:a16="http://schemas.microsoft.com/office/drawing/2014/main" id="{43BF68E1-2AC8-0726-43AD-5F757F3AB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00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Google Shape;175;p21">
            <a:extLst>
              <a:ext uri="{FF2B5EF4-FFF2-40B4-BE49-F238E27FC236}">
                <a16:creationId xmlns:a16="http://schemas.microsoft.com/office/drawing/2014/main" id="{A20C83A6-97BA-D666-159E-7C51567A941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92200" y="1127125"/>
            <a:ext cx="10007600" cy="1273175"/>
          </a:xfrm>
        </p:spPr>
        <p:txBody>
          <a:bodyPr lIns="121900" tIns="121900" rIns="121900" bIns="1219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AF7B51"/>
              </a:buClr>
              <a:buFont typeface="Nunito"/>
              <a:buNone/>
            </a:pPr>
            <a:r>
              <a:rPr lang="en-US" altLang="en-US">
                <a:solidFill>
                  <a:srgbClr val="AF7B51"/>
                </a:solidFill>
                <a:latin typeface="Nunito"/>
                <a:ea typeface="Nunito"/>
                <a:cs typeface="Nunito"/>
                <a:sym typeface="Nunito"/>
              </a:rPr>
              <a:t>                What is the 4 for 3 deal?</a:t>
            </a:r>
          </a:p>
        </p:txBody>
      </p:sp>
      <p:sp>
        <p:nvSpPr>
          <p:cNvPr id="176" name="Google Shape;176;p21">
            <a:extLst>
              <a:ext uri="{FF2B5EF4-FFF2-40B4-BE49-F238E27FC236}">
                <a16:creationId xmlns:a16="http://schemas.microsoft.com/office/drawing/2014/main" id="{408C8304-908F-DE6C-B6E4-C5AF565D34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600" cy="3263900"/>
          </a:xfrm>
        </p:spPr>
        <p:txBody>
          <a:bodyPr lIns="121900" tIns="121900" rIns="121900" bIns="121900">
            <a:normAutofit fontScale="92500" lnSpcReduction="20000"/>
          </a:bodyPr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Calibri"/>
              <a:buNone/>
              <a:defRPr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was created to encourage Clubs to send more than just the President to our events. Board Members, Committee Chairs, and other engaged Rotarians should consider attending. 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Calibri"/>
              <a:buNone/>
              <a:defRPr/>
            </a:pPr>
            <a:r>
              <a:rPr lang="en" sz="2133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 encourage this, if a Club sends 4 members to the same RLI event (any Part), the fourth participant is free. The Rules • All four members must register for the event on line at www.rli33.org or on the calendar at DACdb.com. • They must pay for the $95 registration fee online using a credit card. • All four registrants must attend the event. • A $95 check will be sent to the Club President by RLI</a:t>
            </a:r>
            <a:endParaRPr sz="2133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Google Shape;181;p22">
            <a:extLst>
              <a:ext uri="{FF2B5EF4-FFF2-40B4-BE49-F238E27FC236}">
                <a16:creationId xmlns:a16="http://schemas.microsoft.com/office/drawing/2014/main" id="{99CE261A-7AFE-B43F-445D-71503C793BA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92200" y="1127125"/>
            <a:ext cx="10007600" cy="1273175"/>
          </a:xfrm>
        </p:spPr>
        <p:txBody>
          <a:bodyPr lIns="121900" tIns="121900" rIns="121900" bIns="1219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AF7B51"/>
              </a:buClr>
              <a:buFont typeface="Nunito"/>
              <a:buNone/>
            </a:pPr>
            <a:r>
              <a:rPr lang="en-US" altLang="en-US">
                <a:solidFill>
                  <a:srgbClr val="AF7B51"/>
                </a:solidFill>
                <a:latin typeface="Nunito"/>
                <a:ea typeface="Nunito"/>
                <a:cs typeface="Nunito"/>
                <a:sym typeface="Nunito"/>
              </a:rPr>
              <a:t>                   Upcoming Opportunities</a:t>
            </a:r>
          </a:p>
        </p:txBody>
      </p:sp>
      <p:sp>
        <p:nvSpPr>
          <p:cNvPr id="182" name="Google Shape;182;p22">
            <a:extLst>
              <a:ext uri="{FF2B5EF4-FFF2-40B4-BE49-F238E27FC236}">
                <a16:creationId xmlns:a16="http://schemas.microsoft.com/office/drawing/2014/main" id="{962F4C88-D790-686A-F95E-10148B2B264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8600" y="2057400"/>
            <a:ext cx="11734800" cy="3581400"/>
          </a:xfrm>
        </p:spPr>
        <p:txBody>
          <a:bodyPr lIns="121900" tIns="121900" rIns="121900" bIns="121900">
            <a:normAutofit fontScale="92500" lnSpcReduction="10000"/>
          </a:bodyPr>
          <a:lstStyle/>
          <a:p>
            <a:pPr marL="0" indent="0" algn="ctr" eaLnBrk="1" fontAlgn="auto" hangingPunct="1">
              <a:lnSpc>
                <a:spcPct val="115000"/>
              </a:lnSpc>
              <a:buClr>
                <a:schemeClr val="dk2"/>
              </a:buClr>
              <a:buFont typeface="Calibri"/>
              <a:buNone/>
              <a:defRPr/>
            </a:pPr>
            <a:r>
              <a:rPr lang="en" sz="24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District 7630</a:t>
            </a:r>
            <a:endParaRPr sz="24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4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March 11 - Georgetown, DE at Delaware Technological Community College</a:t>
            </a: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nl-NL" sz="1867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21179 College Dr, Georgetown, DE 19947</a:t>
            </a: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40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full day that begins around 8:00 (registration) and end around 4:30.  </a:t>
            </a:r>
            <a:endParaRPr sz="240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40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$95 tuition includes learning materials, lunch and snacks.  </a:t>
            </a:r>
            <a:endParaRPr sz="240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Calibri"/>
              <a:buNone/>
              <a:defRPr/>
            </a:pPr>
            <a:r>
              <a:rPr lang="en" sz="240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4 for 3 offer for your club</a:t>
            </a:r>
            <a:endParaRPr sz="240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>
            <a:extLst>
              <a:ext uri="{FF2B5EF4-FFF2-40B4-BE49-F238E27FC236}">
                <a16:creationId xmlns:a16="http://schemas.microsoft.com/office/drawing/2014/main" id="{A4FC7238-F1CE-6553-10CE-C6EB05BD7A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58963" y="1735138"/>
            <a:ext cx="8488362" cy="3384550"/>
          </a:xfrm>
        </p:spPr>
        <p:txBody>
          <a:bodyPr lIns="121900" tIns="121900" rIns="121900" bIns="121900"/>
          <a:lstStyle/>
          <a:p>
            <a:pPr eaLnBrk="1" fontAlgn="auto" hangingPunct="1">
              <a:buClr>
                <a:schemeClr val="lt1"/>
              </a:buClr>
              <a:buFont typeface="Nunito"/>
              <a:buNone/>
              <a:defRPr/>
            </a:pPr>
            <a:r>
              <a:rPr lang="en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https://midatlanticrli.org/</a:t>
            </a:r>
            <a:br>
              <a:rPr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n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4"/>
              </a:rPr>
              <a:t>https://www.facebook.com/MidAtlanticRLI/</a:t>
            </a:r>
            <a:br>
              <a:rPr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</a:br>
            <a:endParaRPr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>
            <a:extLst>
              <a:ext uri="{FF2B5EF4-FFF2-40B4-BE49-F238E27FC236}">
                <a16:creationId xmlns:a16="http://schemas.microsoft.com/office/drawing/2014/main" id="{453B3F2D-B073-93EE-7741-2D6599B3DA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17775" y="2328863"/>
            <a:ext cx="7170738" cy="2193925"/>
          </a:xfrm>
        </p:spPr>
        <p:txBody>
          <a:bodyPr lIns="121900" tIns="121900" rIns="121900" bIns="121900"/>
          <a:lstStyle/>
          <a:p>
            <a:pPr eaLnBrk="1" fontAlgn="auto" hangingPunct="1">
              <a:buFont typeface="Nunito"/>
              <a:buNone/>
              <a:defRPr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Questions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>
            <a:extLst>
              <a:ext uri="{FF2B5EF4-FFF2-40B4-BE49-F238E27FC236}">
                <a16:creationId xmlns:a16="http://schemas.microsoft.com/office/drawing/2014/main" id="{38A8CC24-58B6-76D1-8B7B-F31517E0219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78088" y="2430463"/>
            <a:ext cx="7148512" cy="1930400"/>
          </a:xfrm>
        </p:spPr>
        <p:txBody>
          <a:bodyPr lIns="121900" tIns="121900" rIns="121900" bIns="121900"/>
          <a:lstStyle/>
          <a:p>
            <a:pPr eaLnBrk="1" fontAlgn="auto" hangingPunct="1">
              <a:buClr>
                <a:schemeClr val="lt1"/>
              </a:buClr>
              <a:buFont typeface="Nunito"/>
              <a:buNone/>
              <a:defRPr/>
            </a:pPr>
            <a:r>
              <a:rPr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Rotary Leadership Institute</a:t>
            </a:r>
            <a:endParaRPr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" name="Google Shape;129;p13">
            <a:extLst>
              <a:ext uri="{FF2B5EF4-FFF2-40B4-BE49-F238E27FC236}">
                <a16:creationId xmlns:a16="http://schemas.microsoft.com/office/drawing/2014/main" id="{5AEF0440-E89D-6ECB-27AE-EC8E3BC55DF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478088" y="4551363"/>
            <a:ext cx="7148512" cy="696912"/>
          </a:xfrm>
        </p:spPr>
        <p:txBody>
          <a:bodyPr lIns="121900" tIns="121900" rIns="121900" bIns="121900"/>
          <a:lstStyle/>
          <a:p>
            <a:pPr eaLnBrk="1" fontAlgn="auto" hangingPunct="1">
              <a:buFont typeface="Calibri"/>
              <a:buNone/>
              <a:defRPr/>
            </a:pPr>
            <a:r>
              <a:rPr lang="en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RI Facilitators PDG Roger Harrell and DGND Dale Kerns</a:t>
            </a:r>
            <a:endParaRPr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>
            <a:extLst>
              <a:ext uri="{FF2B5EF4-FFF2-40B4-BE49-F238E27FC236}">
                <a16:creationId xmlns:a16="http://schemas.microsoft.com/office/drawing/2014/main" id="{1CFB0840-BA91-793E-E8DB-CC88D2BED0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2200" y="1127125"/>
            <a:ext cx="10007600" cy="1273175"/>
          </a:xfrm>
        </p:spPr>
        <p:txBody>
          <a:bodyPr lIns="121900" tIns="121900" rIns="121900" bIns="121900"/>
          <a:lstStyle/>
          <a:p>
            <a:pPr eaLnBrk="1" fontAlgn="auto" hangingPunct="1">
              <a:buClr>
                <a:schemeClr val="lt1"/>
              </a:buClr>
              <a:buFont typeface="Nunito"/>
              <a:buNone/>
              <a:defRPr/>
            </a:pPr>
            <a:r>
              <a:rPr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          Have you participated in RLI?</a:t>
            </a:r>
            <a:endParaRPr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5" name="Google Shape;135;p14">
            <a:extLst>
              <a:ext uri="{FF2B5EF4-FFF2-40B4-BE49-F238E27FC236}">
                <a16:creationId xmlns:a16="http://schemas.microsoft.com/office/drawing/2014/main" id="{D2E9824B-5EAD-5455-E679-0842FA74ED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600" cy="3263900"/>
          </a:xfrm>
        </p:spPr>
        <p:txBody>
          <a:bodyPr lIns="121900" tIns="121900" rIns="121900" bIns="121900"/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Calibri"/>
              <a:buNone/>
              <a:defRPr/>
            </a:pPr>
            <a:r>
              <a:rPr lang="en" sz="2133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Are you an RLI graduate?</a:t>
            </a:r>
            <a:endParaRPr sz="2133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133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Have you participated in RLI 1</a:t>
            </a:r>
            <a:endParaRPr sz="2133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133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RLI 2</a:t>
            </a:r>
            <a:endParaRPr sz="2133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133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RLI 3</a:t>
            </a:r>
            <a:endParaRPr sz="2133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Calibri"/>
              <a:buNone/>
              <a:defRPr/>
            </a:pPr>
            <a:r>
              <a:rPr lang="en" sz="2133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Facilitator</a:t>
            </a:r>
            <a:endParaRPr sz="2133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Google Shape;140;p15">
            <a:extLst>
              <a:ext uri="{FF2B5EF4-FFF2-40B4-BE49-F238E27FC236}">
                <a16:creationId xmlns:a16="http://schemas.microsoft.com/office/drawing/2014/main" id="{22D921EF-2C38-95F7-0FB8-AD23EFF8678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92200" y="1127125"/>
            <a:ext cx="10007600" cy="1273175"/>
          </a:xfrm>
        </p:spPr>
        <p:txBody>
          <a:bodyPr lIns="121900" tIns="121900" rIns="121900" bIns="1219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AF7B51"/>
              </a:buClr>
              <a:buFont typeface="Nunito"/>
              <a:buNone/>
            </a:pPr>
            <a:r>
              <a:rPr lang="en-US" altLang="en-US">
                <a:latin typeface="Nunito"/>
                <a:ea typeface="Nunito"/>
                <a:cs typeface="Nunito"/>
                <a:sym typeface="Nunito"/>
              </a:rPr>
              <a:t>                  Share your RLI story</a:t>
            </a:r>
          </a:p>
        </p:txBody>
      </p:sp>
      <p:sp>
        <p:nvSpPr>
          <p:cNvPr id="63491" name="Google Shape;141;p15">
            <a:extLst>
              <a:ext uri="{FF2B5EF4-FFF2-40B4-BE49-F238E27FC236}">
                <a16:creationId xmlns:a16="http://schemas.microsoft.com/office/drawing/2014/main" id="{4A1CF3AD-A58A-7A69-8836-C4E71A5CAAD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092200" y="2654300"/>
            <a:ext cx="10007600" cy="3263900"/>
          </a:xfrm>
        </p:spPr>
        <p:txBody>
          <a:bodyPr lIns="121900" tIns="121900" rIns="121900" bIns="121900"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Rotary Leadership Institute offers an opportunity to gather (in-person or virtually) with other Rotarians and learn more about what your club, District and Rotary International.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Each of the 3 RLI parts focuses on a different area of your Rotary journey.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33A44"/>
              </a:buClr>
              <a:buFont typeface="Calibri" panose="020F0502020204030204" pitchFamily="34" charset="0"/>
              <a:buNone/>
            </a:pPr>
            <a:endParaRPr lang="en-US" altLang="en-US" sz="2400">
              <a:solidFill>
                <a:srgbClr val="233A44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BD8CCE8C-8BF2-49BA-AEF5-55B1C85900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58963" y="1735138"/>
            <a:ext cx="8488362" cy="3384550"/>
          </a:xfrm>
        </p:spPr>
        <p:txBody>
          <a:bodyPr lIns="121900" tIns="121900" rIns="121900" bIns="121900"/>
          <a:lstStyle/>
          <a:p>
            <a:pPr eaLnBrk="1" fontAlgn="auto" hangingPunct="1">
              <a:buClr>
                <a:schemeClr val="lt1"/>
              </a:buClr>
              <a:buFont typeface="Nunito"/>
              <a:buNone/>
              <a:defRPr/>
            </a:pPr>
            <a:r>
              <a:rPr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RLI offers a unique opportunity to participate in facilitator led learning about you and Rotary</a:t>
            </a:r>
            <a:endParaRPr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>
            <a:extLst>
              <a:ext uri="{FF2B5EF4-FFF2-40B4-BE49-F238E27FC236}">
                <a16:creationId xmlns:a16="http://schemas.microsoft.com/office/drawing/2014/main" id="{0D15207C-1BD2-59F9-F74D-FAA95868B7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2200" y="1127125"/>
            <a:ext cx="10007600" cy="1273175"/>
          </a:xfrm>
        </p:spPr>
        <p:txBody>
          <a:bodyPr lIns="121900" tIns="121900" rIns="121900" bIns="121900">
            <a:normAutofit fontScale="90000"/>
          </a:bodyPr>
          <a:lstStyle/>
          <a:p>
            <a:pPr algn="ctr" eaLnBrk="1" fontAlgn="auto" hangingPunct="1">
              <a:buClr>
                <a:schemeClr val="lt1"/>
              </a:buClr>
              <a:buFont typeface="Nunito"/>
              <a:buNone/>
              <a:defRPr/>
            </a:pPr>
            <a:r>
              <a:rPr lang="en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rPr>
              <a:t>The 3 part of RLI</a:t>
            </a:r>
            <a:br>
              <a:rPr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n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rPr>
              <a:t>RLI 1 - The Rotarian</a:t>
            </a:r>
            <a:br>
              <a:rPr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rPr>
            </a:br>
            <a:endParaRPr>
              <a:solidFill>
                <a:schemeClr val="accent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2" name="Google Shape;152;p17">
            <a:extLst>
              <a:ext uri="{FF2B5EF4-FFF2-40B4-BE49-F238E27FC236}">
                <a16:creationId xmlns:a16="http://schemas.microsoft.com/office/drawing/2014/main" id="{00E1FED2-BE22-917B-B066-680262F2B4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2200" y="2640013"/>
            <a:ext cx="10007600" cy="3263900"/>
          </a:xfrm>
        </p:spPr>
        <p:txBody>
          <a:bodyPr lIns="121900" tIns="121900" rIns="121900" bIns="121900">
            <a:noAutofit/>
          </a:bodyPr>
          <a:lstStyle/>
          <a:p>
            <a:pPr marL="0" indent="0" algn="ctr" eaLnBrk="1" fontAlgn="auto" hangingPunct="1">
              <a:lnSpc>
                <a:spcPct val="115000"/>
              </a:lnSpc>
              <a:buClr>
                <a:schemeClr val="dk2"/>
              </a:buClr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Roots of Rotary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My Club &amp; Beyond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Engaging Members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Our Foundation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Service Projects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Google Shape;157;p18">
            <a:extLst>
              <a:ext uri="{FF2B5EF4-FFF2-40B4-BE49-F238E27FC236}">
                <a16:creationId xmlns:a16="http://schemas.microsoft.com/office/drawing/2014/main" id="{48EC26F5-D92A-9FC9-4BDC-59F022173D0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92200" y="1127125"/>
            <a:ext cx="10007600" cy="1273175"/>
          </a:xfrm>
        </p:spPr>
        <p:txBody>
          <a:bodyPr lIns="121900" tIns="121900" rIns="121900" bIns="121900">
            <a:normAutofit fontScale="90000"/>
          </a:bodyPr>
          <a:lstStyle/>
          <a:p>
            <a:pPr eaLnBrk="1" hangingPunct="1">
              <a:spcBef>
                <a:spcPts val="1600"/>
              </a:spcBef>
              <a:spcAft>
                <a:spcPct val="0"/>
              </a:spcAft>
              <a:buClr>
                <a:srgbClr val="AF7B51"/>
              </a:buClr>
              <a:buFont typeface="Nunito" pitchFamily="2" charset="0"/>
              <a:buNone/>
              <a:defRPr/>
            </a:pPr>
            <a:r>
              <a:rPr lang="en-US" altLang="en-US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                              </a:t>
            </a:r>
            <a:r>
              <a:rPr lang="en-US" altLang="en-US">
                <a:solidFill>
                  <a:srgbClr val="AF7B5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RLI 2 - The Club</a:t>
            </a:r>
            <a:br>
              <a:rPr lang="en-US" altLang="en-US">
                <a:solidFill>
                  <a:srgbClr val="AF7B5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en-US" altLang="en-US">
              <a:solidFill>
                <a:srgbClr val="AF7B51"/>
              </a:solidFill>
              <a:latin typeface="Nunito" pitchFamily="2" charset="0"/>
              <a:ea typeface="Nunito" pitchFamily="2" charset="0"/>
              <a:cs typeface="Nunito" pitchFamily="2" charset="0"/>
              <a:sym typeface="Nunito" pitchFamily="2" charset="0"/>
            </a:endParaRPr>
          </a:p>
        </p:txBody>
      </p:sp>
      <p:sp>
        <p:nvSpPr>
          <p:cNvPr id="158" name="Google Shape;158;p18">
            <a:extLst>
              <a:ext uri="{FF2B5EF4-FFF2-40B4-BE49-F238E27FC236}">
                <a16:creationId xmlns:a16="http://schemas.microsoft.com/office/drawing/2014/main" id="{1184B15B-CE6E-0A08-B8AA-23169575C3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600" cy="3263900"/>
          </a:xfrm>
        </p:spPr>
        <p:txBody>
          <a:bodyPr lIns="121900" tIns="121900" rIns="121900" bIns="121900">
            <a:noAutofit/>
          </a:bodyPr>
          <a:lstStyle/>
          <a:p>
            <a:pPr marL="0" indent="0" algn="ctr" eaLnBrk="1" fontAlgn="auto" hangingPunct="1">
              <a:lnSpc>
                <a:spcPct val="95000"/>
              </a:lnSpc>
              <a:buClr>
                <a:schemeClr val="dk2"/>
              </a:buClr>
              <a:buSzPts val="1018"/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Rotary &amp; Ethics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95000"/>
              </a:lnSpc>
              <a:spcBef>
                <a:spcPts val="1600"/>
              </a:spcBef>
              <a:buClr>
                <a:schemeClr val="dk2"/>
              </a:buClr>
              <a:buSzPts val="1018"/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Strategic Planning &amp; Analysis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95000"/>
              </a:lnSpc>
              <a:spcBef>
                <a:spcPts val="1600"/>
              </a:spcBef>
              <a:buClr>
                <a:schemeClr val="dk2"/>
              </a:buClr>
              <a:buSzPts val="1018"/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Targeted Service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95000"/>
              </a:lnSpc>
              <a:spcBef>
                <a:spcPts val="1600"/>
              </a:spcBef>
              <a:buClr>
                <a:schemeClr val="dk2"/>
              </a:buClr>
              <a:buSzPts val="1018"/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Attracting Members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algn="ctr" eaLnBrk="1" fontAlgn="auto" hangingPunct="1">
              <a:lnSpc>
                <a:spcPct val="95000"/>
              </a:lnSpc>
              <a:spcBef>
                <a:spcPts val="1600"/>
              </a:spcBef>
              <a:buClr>
                <a:schemeClr val="dk2"/>
              </a:buClr>
              <a:buSzPts val="1018"/>
              <a:buFont typeface="Calibri"/>
              <a:buNone/>
              <a:defRPr/>
            </a:pPr>
            <a:r>
              <a:rPr lang="en" sz="2667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Team Building</a:t>
            </a:r>
            <a:endParaRPr sz="2667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eaLnBrk="1" fontAlgn="auto" hangingPunct="1">
              <a:lnSpc>
                <a:spcPct val="9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018"/>
              <a:buFont typeface="Calibri"/>
              <a:buNone/>
              <a:defRPr/>
            </a:pPr>
            <a:endParaRPr sz="1603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Google Shape;163;p19">
            <a:extLst>
              <a:ext uri="{FF2B5EF4-FFF2-40B4-BE49-F238E27FC236}">
                <a16:creationId xmlns:a16="http://schemas.microsoft.com/office/drawing/2014/main" id="{BBF6CEED-97E3-B84E-BC1E-EF585DC3C56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38225" y="1127125"/>
            <a:ext cx="10007600" cy="1273175"/>
          </a:xfrm>
        </p:spPr>
        <p:txBody>
          <a:bodyPr lIns="121900" tIns="121900" rIns="121900" bIns="121900"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AF7B51"/>
              </a:buClr>
              <a:buFont typeface="Nunito"/>
              <a:buNone/>
            </a:pPr>
            <a:r>
              <a:rPr lang="en-US" altLang="en-US">
                <a:solidFill>
                  <a:srgbClr val="AF7B51"/>
                </a:solidFill>
                <a:latin typeface="Nunito"/>
                <a:ea typeface="Nunito"/>
                <a:cs typeface="Nunito"/>
                <a:sym typeface="Nunito"/>
              </a:rPr>
              <a:t>RLI 3 - My Rotary Journey</a:t>
            </a:r>
          </a:p>
        </p:txBody>
      </p:sp>
      <p:sp>
        <p:nvSpPr>
          <p:cNvPr id="69635" name="Google Shape;164;p19">
            <a:extLst>
              <a:ext uri="{FF2B5EF4-FFF2-40B4-BE49-F238E27FC236}">
                <a16:creationId xmlns:a16="http://schemas.microsoft.com/office/drawing/2014/main" id="{FE3B7C3A-7876-5071-22EB-2FFA976A3B1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092200" y="2654300"/>
            <a:ext cx="10007600" cy="3263900"/>
          </a:xfrm>
        </p:spPr>
        <p:txBody>
          <a:bodyPr lIns="121900" tIns="121900" rIns="121900" bIns="121900">
            <a:normAutofit lnSpcReduction="10000"/>
          </a:bodyPr>
          <a:lstStyle/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  <a:defRPr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Effective Leadership Strategies</a:t>
            </a:r>
          </a:p>
          <a:p>
            <a:pPr marL="0" indent="0" algn="ctr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  <a:defRPr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Vocational Service Expectations</a:t>
            </a:r>
          </a:p>
          <a:p>
            <a:pPr marL="0" indent="0" algn="ctr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  <a:defRPr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Club Communications</a:t>
            </a:r>
          </a:p>
          <a:p>
            <a:pPr marL="0" indent="0" algn="ctr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  <a:defRPr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International Service</a:t>
            </a:r>
          </a:p>
          <a:p>
            <a:pPr marL="0" indent="0" algn="ctr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33A44"/>
              </a:buClr>
              <a:buFont typeface="Calibri" panose="020F0502020204030204" pitchFamily="34" charset="0"/>
              <a:buNone/>
              <a:defRPr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Public Image &amp; Public Relations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>
            <a:extLst>
              <a:ext uri="{FF2B5EF4-FFF2-40B4-BE49-F238E27FC236}">
                <a16:creationId xmlns:a16="http://schemas.microsoft.com/office/drawing/2014/main" id="{AE3D6191-C201-971E-2709-A5710014C0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2200" y="1127125"/>
            <a:ext cx="10007600" cy="1273175"/>
          </a:xfrm>
        </p:spPr>
        <p:txBody>
          <a:bodyPr lIns="121900" tIns="121900" rIns="121900" bIns="121900">
            <a:normAutofit fontScale="90000"/>
          </a:bodyPr>
          <a:lstStyle/>
          <a:p>
            <a:pPr eaLnBrk="1" fontAlgn="auto" hangingPunct="1">
              <a:buClr>
                <a:schemeClr val="lt1"/>
              </a:buClr>
              <a:buFont typeface="Nunito"/>
              <a:buNone/>
              <a:defRPr/>
            </a:pPr>
            <a:r>
              <a:rPr lang="en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As you are planning your budget for next year: </a:t>
            </a:r>
            <a:endParaRPr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3731" name="Google Shape;170;p20">
            <a:extLst>
              <a:ext uri="{FF2B5EF4-FFF2-40B4-BE49-F238E27FC236}">
                <a16:creationId xmlns:a16="http://schemas.microsoft.com/office/drawing/2014/main" id="{31EDACDF-1784-A869-061A-B0C56490EEB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092200" y="2654300"/>
            <a:ext cx="10007600" cy="3263900"/>
          </a:xfrm>
        </p:spPr>
        <p:txBody>
          <a:bodyPr lIns="121900" tIns="121900" rIns="121900" bIns="121900"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Consider putting funding into your budget for a few members to enter RLI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Current cost $95 person for in-person participation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Online participation cost $35 (other Districts offer this opportunity)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233A44"/>
              </a:buClr>
              <a:buFont typeface="Calibri" panose="020F0502020204030204" pitchFamily="34" charset="0"/>
              <a:buNone/>
            </a:pPr>
            <a:r>
              <a:rPr lang="en-US" altLang="en-US" sz="2400">
                <a:solidFill>
                  <a:srgbClr val="233A44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District is currently offering 4 for 3 deal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33A44"/>
              </a:buClr>
              <a:buFont typeface="Calibri" panose="020F0502020204030204" pitchFamily="34" charset="0"/>
              <a:buNone/>
            </a:pPr>
            <a:endParaRPr lang="en-US" altLang="en-US" sz="2400">
              <a:solidFill>
                <a:srgbClr val="233A44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Widescreen</PresentationFormat>
  <Paragraphs>50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Nunito</vt:lpstr>
      <vt:lpstr>Roboto</vt:lpstr>
      <vt:lpstr>4_Office Theme</vt:lpstr>
      <vt:lpstr>Shift</vt:lpstr>
      <vt:lpstr>PowerPoint Presentation</vt:lpstr>
      <vt:lpstr>Rotary Leadership Institute</vt:lpstr>
      <vt:lpstr>          Have you participated in RLI?</vt:lpstr>
      <vt:lpstr>                  Share your RLI story</vt:lpstr>
      <vt:lpstr>RLI offers a unique opportunity to participate in facilitator led learning about you and Rotary</vt:lpstr>
      <vt:lpstr>The 3 part of RLI RLI 1 - The Rotarian </vt:lpstr>
      <vt:lpstr>                               RLI 2 - The Club </vt:lpstr>
      <vt:lpstr>RLI 3 - My Rotary Journey</vt:lpstr>
      <vt:lpstr>As you are planning your budget for next year: </vt:lpstr>
      <vt:lpstr>                What is the 4 for 3 deal?</vt:lpstr>
      <vt:lpstr>                   Upcoming Opportunities</vt:lpstr>
      <vt:lpstr>https://midatlanticrli.org/ https://www.facebook.com/MidAtlanticRLI/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Dawkins</dc:creator>
  <cp:lastModifiedBy>Hugh Dawkins</cp:lastModifiedBy>
  <cp:revision>1</cp:revision>
  <dcterms:created xsi:type="dcterms:W3CDTF">2023-03-09T11:23:44Z</dcterms:created>
  <dcterms:modified xsi:type="dcterms:W3CDTF">2023-03-09T11:24:22Z</dcterms:modified>
</cp:coreProperties>
</file>